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68FD71-665D-84C6-4F87-651267ED1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76D60C-A155-E3F6-37BE-B7574E8B0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629583-E31F-1601-AE76-E3248BFCB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EBB40BA-1D45-7D8F-166B-94CB6E010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53864E-A793-CA64-0494-5B7A1FE9E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042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41BAD-BDFE-ACE1-54EE-967C105F1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FCBAA68-516B-1630-8ECF-320419EA2C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803B006-CB15-F9E6-E021-2E8A6FE62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0E3931E-C570-FC0D-DD05-A58D0DDC5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242420A-8B43-FB74-2BAE-E36B916D3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2194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65A80EB-19AC-2FA5-40CB-EB7797FA3C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917D7F9-7A3C-44F3-34C1-7A08D8112C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E73E3A-3585-5CDB-3C71-8D53DECE8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2BA6C61-B57E-DDD5-74FF-E4A566EC9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919133-7F7F-4B27-FFD6-63B6C68D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5587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7445D4-07BD-F1FD-F939-88EE37D4A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2969D7-A18E-789E-1A19-688009A30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EB17B3-0835-8BD2-7CC1-B23E07212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01BBE9-AABC-178D-CAD3-7704CF1F5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4D363A-4504-074A-2FC1-640CBAB70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2466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015F7A-C139-9D16-6D92-0C2B22343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FC402CA-1919-A344-97FB-CCD9A15C7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A9B6982-2337-F482-EDEF-2BA04B250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41AAC2-F54A-8C3F-D80C-2C20EDD9A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41781F6-144F-AEFC-AA4C-CF812A79A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6429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FEC4C-9F2B-AA32-A7AB-42212E4C4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365A9F-D76A-45A8-4C54-7218053A99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5B7A1D8-131A-858E-C46B-CA35A227D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AC2593C-1561-6A1D-B767-45903DDA2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3A78676-C8BD-CD54-DA7E-434A58A4D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BC37A1A-D10D-0592-4457-A592B1651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8439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DEEA77-959F-0439-44A9-E9A9544C3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394F64-950D-4555-8E51-7351B1A16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5FCEE2E-51E3-04EA-2B8E-0CABB76A9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13AB241-7009-BB68-09B9-5CF2985705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037CDAA-87DD-E737-7589-2EF79C5B10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7CABE6C-9B2C-7F48-CBCD-1EF7D6FEC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242CBF8-D7F8-2981-FFFE-96584B405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E4D20E5-FF7A-4FF4-F063-6578E0760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3084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4EADCA-80DE-12F0-A496-E556CA3BE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1FD3C4D-3C6B-F82C-86D2-30B1735EF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A3E4B25-CB8F-EB4F-476B-ABF8E294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4154267-F792-7E82-30C1-D51853C31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1212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EA1509E-5AD4-EE35-C5FF-F2C44B9B9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FF7E2A0-92F5-7FB7-6C8D-809473FD2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503FE62-7696-1F9F-BD26-7F6B9841E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845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0D35F0-4763-0355-3008-06B734DA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B205A0-DFAF-AC19-8A35-BE98A40CB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9337CEA-936F-9FBD-1B27-020C2081C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C707D9D-0633-7422-FCC7-06C590B24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96E1F49-9842-7006-0B7D-49754D182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CF5213F-EDC3-44D3-E580-625F206A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0970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0E4776-E190-1CD8-6D4D-3C8BF9AA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A216404-79A3-D8AF-EFEC-78F0A1488C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63618EA-09BA-79CB-53D3-A9B805189B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CD3823A-9A90-9A98-89AE-30E735B12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CB76C46-0CA1-D0E3-D3EF-854A895CC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1CA092E-20F0-B88E-1C17-46C06796D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841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25BCA0B-A154-DD36-F64A-5FCDB4F2F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27762C5-0A6C-7AE3-5D89-C74E33B4B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452469-8FBC-945E-6472-A68EEACA44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A8C0A-7626-4B0A-8C02-530F28E49E45}" type="datetimeFigureOut">
              <a:rPr lang="pt-BR" smtClean="0"/>
              <a:t>08/11/2022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46A8884-8F2D-D81C-48C2-38ACDA177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97071F-2135-C970-F109-D92C016FCA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5290A-4D73-4A98-8F0D-D28A5B151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0352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262901A-E4EA-0F5D-26F1-A321CFE2E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660" y="327660"/>
            <a:ext cx="6202680" cy="620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90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262901A-E4EA-0F5D-26F1-A321CFE2E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660" y="327660"/>
            <a:ext cx="6202680" cy="620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655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262901A-E4EA-0F5D-26F1-A321CFE2E19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660" y="327660"/>
            <a:ext cx="6202680" cy="620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286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659DE39-F99B-62B3-5724-DE478AEBCF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9" t="11511" r="65808" b="56284"/>
          <a:stretch/>
        </p:blipFill>
        <p:spPr>
          <a:xfrm>
            <a:off x="188259" y="403412"/>
            <a:ext cx="1896036" cy="196327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8C2EB66-5370-F067-6E7E-F9017375FF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91" t="11511" r="34706" b="56284"/>
          <a:stretch/>
        </p:blipFill>
        <p:spPr>
          <a:xfrm>
            <a:off x="2084295" y="403412"/>
            <a:ext cx="1896036" cy="196327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0124394-0C71-F78D-5D96-D12CE031C1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52" t="11511" r="3345" b="56284"/>
          <a:stretch/>
        </p:blipFill>
        <p:spPr>
          <a:xfrm>
            <a:off x="3980331" y="403412"/>
            <a:ext cx="1896036" cy="196327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1494F6F-33A1-DA4B-968C-EFB4B7F9DF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5" t="46653" r="65552" b="21142"/>
          <a:stretch/>
        </p:blipFill>
        <p:spPr>
          <a:xfrm>
            <a:off x="5876367" y="403412"/>
            <a:ext cx="1896036" cy="196327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62413B44-3ABC-E6FC-D4A2-9C513AE027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32" t="47296" r="35165" b="20499"/>
          <a:stretch/>
        </p:blipFill>
        <p:spPr>
          <a:xfrm>
            <a:off x="7772403" y="403412"/>
            <a:ext cx="1896036" cy="196327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EB8C8124-A79D-8B61-D8E6-9BBA9DFE9E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52" t="47227" r="3345" b="20568"/>
          <a:stretch/>
        </p:blipFill>
        <p:spPr>
          <a:xfrm>
            <a:off x="9668439" y="403412"/>
            <a:ext cx="1896036" cy="196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252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B9217A7-C70A-6E84-3947-5034AD6EFF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076" y="809897"/>
            <a:ext cx="6019886" cy="6858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40FDB11-F258-83DD-218E-53794214D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245428" y="3462275"/>
            <a:ext cx="2007326" cy="2007326"/>
          </a:xfrm>
          <a:prstGeom prst="rect">
            <a:avLst/>
          </a:prstGeom>
          <a:effectLst>
            <a:outerShdw blurRad="749300" dist="50800" dir="5400000" sx="70000" sy="70000" algn="ctr" rotWithShape="0">
              <a:srgbClr val="000000">
                <a:alpha val="48000"/>
              </a:srgbClr>
            </a:outerShdw>
            <a:softEdge rad="63500"/>
          </a:effec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9D472DB-BF07-A9DE-CB31-DB53ED02C0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7083" y="-288920"/>
            <a:ext cx="60228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8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7182C80-F240-54FE-7A38-9CC59254D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9627" y="275771"/>
            <a:ext cx="6837426" cy="68580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5C4ABDB0-6A5E-7BA9-6C18-1D95B2FA7D3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alphaModFix amt="8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95497" y="472276"/>
            <a:ext cx="5885522" cy="6858000"/>
          </a:xfrm>
          <a:prstGeom prst="rect">
            <a:avLst/>
          </a:prstGeom>
          <a:effectLst>
            <a:glow rad="76200">
              <a:schemeClr val="bg2">
                <a:alpha val="40000"/>
              </a:schemeClr>
            </a:glow>
            <a:outerShdw blurRad="177800" dist="127000" dir="5400000" sx="104000" sy="104000" algn="ctr" rotWithShape="0">
              <a:srgbClr val="000000">
                <a:alpha val="68000"/>
              </a:srgbClr>
            </a:outerShdw>
          </a:effectLst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48BA7C53-1685-57D7-F44C-95A063FBDF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395" b="47513"/>
          <a:stretch/>
        </p:blipFill>
        <p:spPr>
          <a:xfrm>
            <a:off x="7235391" y="1526589"/>
            <a:ext cx="4412342" cy="4770237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C0C7C012-595E-0964-1D7A-FA83C572A0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57338" y="-381562"/>
            <a:ext cx="62842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4656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Fernando Álisson</dc:creator>
  <cp:lastModifiedBy>Fernando Álisson</cp:lastModifiedBy>
  <cp:revision>1</cp:revision>
  <dcterms:created xsi:type="dcterms:W3CDTF">2022-11-08T22:11:00Z</dcterms:created>
  <dcterms:modified xsi:type="dcterms:W3CDTF">2022-11-09T02:12:40Z</dcterms:modified>
</cp:coreProperties>
</file>

<file path=docProps/thumbnail.jpeg>
</file>